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58" r:id="rId5"/>
    <p:sldId id="264" r:id="rId6"/>
    <p:sldId id="259" r:id="rId7"/>
    <p:sldId id="260" r:id="rId8"/>
    <p:sldId id="261" r:id="rId9"/>
    <p:sldId id="265" r:id="rId10"/>
    <p:sldId id="263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Урок-практикум во 2 классе по формированию функциональной грамотности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175351" cy="2952328"/>
          </a:xfrm>
        </p:spPr>
        <p:txBody>
          <a:bodyPr/>
          <a:lstStyle/>
          <a:p>
            <a:r>
              <a:rPr lang="ru-RU" dirty="0" smtClean="0"/>
              <a:t>«Путешествие</a:t>
            </a:r>
            <a:br>
              <a:rPr lang="ru-RU" dirty="0" smtClean="0"/>
            </a:br>
            <a:r>
              <a:rPr lang="ru-RU" dirty="0" smtClean="0"/>
              <a:t> с доктором Коала»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234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Pictures\8 марта в школе\аэросп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57250"/>
            <a:ext cx="856895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651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Pictures\8 марта в школе\сп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11530"/>
            <a:ext cx="9144000" cy="523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212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1628800"/>
            <a:ext cx="6512511" cy="3886368"/>
          </a:xfrm>
        </p:spPr>
        <p:txBody>
          <a:bodyPr/>
          <a:lstStyle/>
          <a:p>
            <a:r>
              <a:rPr lang="ru-RU" sz="4000" dirty="0" smtClean="0"/>
              <a:t>Визит в чужую страну-ответственное мероприятие, поэтому Коала позвал тебя в помощники. Ну, что, поможем?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52363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268760"/>
            <a:ext cx="6264696" cy="41044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2849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182880" indent="0">
              <a:buNone/>
            </a:pPr>
            <a:r>
              <a:rPr lang="ru-RU" dirty="0" smtClean="0"/>
              <a:t>Далее, ребята, будем выполнять задания по карточкам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486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2204864"/>
            <a:ext cx="6512511" cy="3310304"/>
          </a:xfrm>
        </p:spPr>
        <p:txBody>
          <a:bodyPr/>
          <a:lstStyle/>
          <a:p>
            <a:r>
              <a:rPr lang="ru-RU" sz="5400" dirty="0" smtClean="0"/>
              <a:t>Спасибо!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4175459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Pictures\8 марта в школе\коала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548680"/>
            <a:ext cx="8064896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104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1268760"/>
            <a:ext cx="68407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Многие при виде этого милого создания восклицают: «Какой чудесный медвежонок!». Но, коала вовсе не медведь, даже родственником медведей этого животного назвать нельзя. Относится этот зверек к сумчатым и имеет свое семейство </a:t>
            </a:r>
            <a:r>
              <a:rPr lang="ru-RU" sz="2400" b="1" dirty="0" err="1"/>
              <a:t>коаловых</a:t>
            </a:r>
            <a:r>
              <a:rPr lang="ru-RU" sz="2400" b="1" dirty="0"/>
              <a:t>, единственным представителем коего и является. Коала с виду напоминает плюшевую игрушку, которую так и тянет обнять</a:t>
            </a:r>
            <a:r>
              <a:rPr lang="ru-RU" sz="2400" b="1" dirty="0" smtClean="0"/>
              <a:t>.</a:t>
            </a:r>
          </a:p>
          <a:p>
            <a:r>
              <a:rPr lang="ru-RU" sz="2400" b="1" dirty="0"/>
              <a:t>Коала является эндемиком Австралии и имеет свою постоянную прописку исключительно на этом континенте, больше нигде это животное не встречается</a:t>
            </a:r>
          </a:p>
        </p:txBody>
      </p:sp>
    </p:spTree>
    <p:extLst>
      <p:ext uri="{BB962C8B-B14F-4D97-AF65-F5344CB8AC3E}">
        <p14:creationId xmlns:p14="http://schemas.microsoft.com/office/powerpoint/2010/main" val="152802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Pictures\8 марта в школе\коала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704856" cy="6000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761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720840"/>
            <a:ext cx="4572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/>
              <a:t>Многим, наверное, известно, что коалы соблюдают эвкалиптовую </a:t>
            </a:r>
            <a:r>
              <a:rPr lang="ru-RU" sz="2400" dirty="0" smtClean="0"/>
              <a:t>диету</a:t>
            </a:r>
            <a:r>
              <a:rPr lang="ru-RU" sz="2400" dirty="0"/>
              <a:t>, поглощая, как молодые побеги, так и листву эвкалиптов. Есть в таком необычном пищевом пристрастии и свои плюсы – это отсутствие конкуренции за еду. </a:t>
            </a:r>
            <a:r>
              <a:rPr lang="ru-RU" sz="2400" dirty="0" smtClean="0"/>
              <a:t>Коала </a:t>
            </a:r>
            <a:r>
              <a:rPr lang="ru-RU" sz="2400" dirty="0"/>
              <a:t>уже давно свыкся с тем, что у него на завтрак, обед и ужин всегда одно и то же блюдо.</a:t>
            </a:r>
          </a:p>
        </p:txBody>
      </p:sp>
    </p:spTree>
    <p:extLst>
      <p:ext uri="{BB962C8B-B14F-4D97-AF65-F5344CB8AC3E}">
        <p14:creationId xmlns:p14="http://schemas.microsoft.com/office/powerpoint/2010/main" val="1693992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Pictures\8 марта в школе\эвкалипт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82373"/>
            <a:ext cx="8064896" cy="5710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579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Pictures\8 марта в школе\коала эвкалип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57250"/>
            <a:ext cx="72008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111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Pictures\8 марта в школе\карта австралия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92696"/>
            <a:ext cx="7632848" cy="540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31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Pictures\8 марта в школе\карта рф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75626"/>
            <a:ext cx="8352928" cy="510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685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38</TotalTime>
  <Words>180</Words>
  <Application>Microsoft Office PowerPoint</Application>
  <PresentationFormat>Экран (4:3)</PresentationFormat>
  <Paragraphs>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«Путешествие  с доктором Коала»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Визит в чужую страну-ответственное мероприятие, поэтому Коала позвал тебя в помощники. Ну, что, поможем?</vt:lpstr>
      <vt:lpstr>Презентация PowerPoint</vt:lpstr>
      <vt:lpstr>Далее, ребята, будем выполнять задания по карточкам</vt:lpstr>
      <vt:lpstr>Спасибо!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«Путешествие  с доктором Коала»</dc:title>
  <dc:creator>Admin</dc:creator>
  <cp:lastModifiedBy>Admin</cp:lastModifiedBy>
  <cp:revision>17</cp:revision>
  <dcterms:created xsi:type="dcterms:W3CDTF">2023-01-18T14:27:01Z</dcterms:created>
  <dcterms:modified xsi:type="dcterms:W3CDTF">2023-04-04T16:44:59Z</dcterms:modified>
</cp:coreProperties>
</file>